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4" r:id="rId5"/>
    <p:sldId id="265" r:id="rId6"/>
    <p:sldId id="281" r:id="rId7"/>
    <p:sldId id="277" r:id="rId8"/>
    <p:sldId id="267" r:id="rId9"/>
    <p:sldId id="273" r:id="rId10"/>
    <p:sldId id="279" r:id="rId11"/>
    <p:sldId id="274" r:id="rId12"/>
    <p:sldId id="268" r:id="rId13"/>
    <p:sldId id="275" r:id="rId14"/>
    <p:sldId id="269" r:id="rId15"/>
    <p:sldId id="270" r:id="rId16"/>
    <p:sldId id="271" r:id="rId17"/>
  </p:sldIdLst>
  <p:sldSz cx="9144000" cy="6858000" type="screen4x3"/>
  <p:notesSz cx="6735763" cy="98663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BE7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0B78FB-6879-44E9-B7E1-08A9D26A818F}" v="559" dt="2025-03-28T17:10:23.0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93" autoAdjust="0"/>
    <p:restoredTop sz="91536" autoAdjust="0"/>
  </p:normalViewPr>
  <p:slideViewPr>
    <p:cSldViewPr>
      <p:cViewPr varScale="1">
        <p:scale>
          <a:sx n="75" d="100"/>
          <a:sy n="75" d="100"/>
        </p:scale>
        <p:origin x="191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 varScale="1">
      <p:scale>
        <a:sx n="100" d="100"/>
        <a:sy n="100" d="100"/>
      </p:scale>
      <p:origin x="0" y="-388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DBE30A3-AC34-BADB-9DFE-E1C7534B36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3713"/>
          </a:xfrm>
          <a:prstGeom prst="rect">
            <a:avLst/>
          </a:prstGeom>
        </p:spPr>
        <p:txBody>
          <a:bodyPr vert="horz" wrap="square" lIns="90750" tIns="45376" rIns="90750" bIns="45376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DF7239-FC58-29E9-0E1C-9B86821AA2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4763" y="0"/>
            <a:ext cx="2919412" cy="493713"/>
          </a:xfrm>
          <a:prstGeom prst="rect">
            <a:avLst/>
          </a:prstGeom>
        </p:spPr>
        <p:txBody>
          <a:bodyPr vert="horz" wrap="square" lIns="90750" tIns="45376" rIns="90750" bIns="45376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charset="0"/>
              </a:defRPr>
            </a:lvl1pPr>
          </a:lstStyle>
          <a:p>
            <a:pPr>
              <a:defRPr/>
            </a:pPr>
            <a:fld id="{EE3A3276-72A1-497E-B6F6-748D01D10891}" type="datetimeFigureOut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0DA665-DEA4-CAA1-1A18-4A2F92BF5D4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2600"/>
            <a:ext cx="2919413" cy="493713"/>
          </a:xfrm>
          <a:prstGeom prst="rect">
            <a:avLst/>
          </a:prstGeom>
        </p:spPr>
        <p:txBody>
          <a:bodyPr vert="horz" wrap="square" lIns="90750" tIns="45376" rIns="90750" bIns="45376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D99C2-FC60-AF99-3485-CC688D963D4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4763" y="9372600"/>
            <a:ext cx="2919412" cy="493713"/>
          </a:xfrm>
          <a:prstGeom prst="rect">
            <a:avLst/>
          </a:prstGeom>
        </p:spPr>
        <p:txBody>
          <a:bodyPr vert="horz" wrap="square" lIns="90750" tIns="45376" rIns="90750" bIns="45376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5F0277AA-9930-4B2F-875D-5E379F5B27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AF7D7FB-1400-95A1-58BC-AFF4433545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3713"/>
          </a:xfrm>
          <a:prstGeom prst="rect">
            <a:avLst/>
          </a:prstGeom>
        </p:spPr>
        <p:txBody>
          <a:bodyPr vert="horz" wrap="square" lIns="90750" tIns="45376" rIns="90750" bIns="45376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153EE8-9B7A-A5AF-1B7B-E7A4F5A23239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3713"/>
          </a:xfrm>
          <a:prstGeom prst="rect">
            <a:avLst/>
          </a:prstGeom>
        </p:spPr>
        <p:txBody>
          <a:bodyPr vert="horz" wrap="square" lIns="90750" tIns="45376" rIns="90750" bIns="45376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fld id="{8EBB4C3F-E171-4449-8F13-FB4F0C3B4A21}" type="datetimeFigureOut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5F2523C-D92F-58DA-9BB5-D6F637EB86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01700" y="739775"/>
            <a:ext cx="493236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50" tIns="45376" rIns="90750" bIns="45376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E79B1AC-62EE-50CE-7B69-3B974AD4C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3100" y="4686300"/>
            <a:ext cx="5389563" cy="4440238"/>
          </a:xfrm>
          <a:prstGeom prst="rect">
            <a:avLst/>
          </a:prstGeom>
        </p:spPr>
        <p:txBody>
          <a:bodyPr vert="horz" lIns="90750" tIns="45376" rIns="90750" bIns="45376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D79817-FBE3-5989-CF79-C8DB0024F83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3712"/>
          </a:xfrm>
          <a:prstGeom prst="rect">
            <a:avLst/>
          </a:prstGeom>
        </p:spPr>
        <p:txBody>
          <a:bodyPr vert="horz" wrap="square" lIns="90750" tIns="45376" rIns="90750" bIns="45376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EE1510-8E92-8482-5113-7A22DD95CE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3712"/>
          </a:xfrm>
          <a:prstGeom prst="rect">
            <a:avLst/>
          </a:prstGeom>
        </p:spPr>
        <p:txBody>
          <a:bodyPr vert="horz" wrap="square" lIns="90750" tIns="45376" rIns="90750" bIns="45376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13C20A16-63EA-4CDF-8476-9844E532D1A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>
            <a:extLst>
              <a:ext uri="{FF2B5EF4-FFF2-40B4-BE49-F238E27FC236}">
                <a16:creationId xmlns:a16="http://schemas.microsoft.com/office/drawing/2014/main" id="{F736A38A-BF78-4048-D1B1-C44BD03706A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>
            <a:extLst>
              <a:ext uri="{FF2B5EF4-FFF2-40B4-BE49-F238E27FC236}">
                <a16:creationId xmlns:a16="http://schemas.microsoft.com/office/drawing/2014/main" id="{C0AA0E66-1D6C-D1B1-8ABE-A0E6861F12D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6148" name="Slide Number Placeholder 3">
            <a:extLst>
              <a:ext uri="{FF2B5EF4-FFF2-40B4-BE49-F238E27FC236}">
                <a16:creationId xmlns:a16="http://schemas.microsoft.com/office/drawing/2014/main" id="{414FE4D7-6486-39DB-CF83-999191B290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EA7224EB-BF3A-4D4A-AF8F-CD0690C14032}" type="slidenum">
              <a:rPr lang="en-US" altLang="en-US"/>
              <a:pPr/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>
            <a:extLst>
              <a:ext uri="{FF2B5EF4-FFF2-40B4-BE49-F238E27FC236}">
                <a16:creationId xmlns:a16="http://schemas.microsoft.com/office/drawing/2014/main" id="{8D8259F4-2737-A584-672A-5A07E1DC399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>
            <a:extLst>
              <a:ext uri="{FF2B5EF4-FFF2-40B4-BE49-F238E27FC236}">
                <a16:creationId xmlns:a16="http://schemas.microsoft.com/office/drawing/2014/main" id="{1403925A-8F13-C687-A065-9B95F817A2C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24580" name="Slide Number Placeholder 3">
            <a:extLst>
              <a:ext uri="{FF2B5EF4-FFF2-40B4-BE49-F238E27FC236}">
                <a16:creationId xmlns:a16="http://schemas.microsoft.com/office/drawing/2014/main" id="{BA18118E-0D3C-4D48-DC9A-F72EEAE236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19854613-2C1D-40D0-8A77-62EF405D2937}" type="slidenum">
              <a:rPr lang="en-US" altLang="en-US"/>
              <a:pPr/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>
            <a:extLst>
              <a:ext uri="{FF2B5EF4-FFF2-40B4-BE49-F238E27FC236}">
                <a16:creationId xmlns:a16="http://schemas.microsoft.com/office/drawing/2014/main" id="{7DF731B2-7192-F7B3-383F-08E2DCAFCCF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>
            <a:extLst>
              <a:ext uri="{FF2B5EF4-FFF2-40B4-BE49-F238E27FC236}">
                <a16:creationId xmlns:a16="http://schemas.microsoft.com/office/drawing/2014/main" id="{A2F6ED2B-BD9B-D3E7-D40A-2BA7AA18793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26628" name="Slide Number Placeholder 3">
            <a:extLst>
              <a:ext uri="{FF2B5EF4-FFF2-40B4-BE49-F238E27FC236}">
                <a16:creationId xmlns:a16="http://schemas.microsoft.com/office/drawing/2014/main" id="{992208A2-4ECE-90FE-352E-5E3E9D43B5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B29D9750-2007-4507-962F-38931C3FD526}" type="slidenum">
              <a:rPr lang="en-US" altLang="en-US"/>
              <a:pPr/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>
            <a:extLst>
              <a:ext uri="{FF2B5EF4-FFF2-40B4-BE49-F238E27FC236}">
                <a16:creationId xmlns:a16="http://schemas.microsoft.com/office/drawing/2014/main" id="{DE33D559-D9B2-496C-74F9-FA579EDF1DF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>
            <a:extLst>
              <a:ext uri="{FF2B5EF4-FFF2-40B4-BE49-F238E27FC236}">
                <a16:creationId xmlns:a16="http://schemas.microsoft.com/office/drawing/2014/main" id="{0BAB7B5D-447C-1166-2FB9-10D1651B561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30724" name="Slide Number Placeholder 3">
            <a:extLst>
              <a:ext uri="{FF2B5EF4-FFF2-40B4-BE49-F238E27FC236}">
                <a16:creationId xmlns:a16="http://schemas.microsoft.com/office/drawing/2014/main" id="{9201E7DB-8056-7DBA-5241-091A11BB38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7A80C491-276D-4015-AF07-6F50159DF9EB}" type="slidenum">
              <a:rPr lang="en-US" altLang="en-US"/>
              <a:pPr/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>
            <a:extLst>
              <a:ext uri="{FF2B5EF4-FFF2-40B4-BE49-F238E27FC236}">
                <a16:creationId xmlns:a16="http://schemas.microsoft.com/office/drawing/2014/main" id="{D5A19ED8-791A-A75F-CC52-DEE1F6C9FD1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>
            <a:extLst>
              <a:ext uri="{FF2B5EF4-FFF2-40B4-BE49-F238E27FC236}">
                <a16:creationId xmlns:a16="http://schemas.microsoft.com/office/drawing/2014/main" id="{F52E07A6-C0DE-0D08-62A3-26CB5BC6ED0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32772" name="Slide Number Placeholder 3">
            <a:extLst>
              <a:ext uri="{FF2B5EF4-FFF2-40B4-BE49-F238E27FC236}">
                <a16:creationId xmlns:a16="http://schemas.microsoft.com/office/drawing/2014/main" id="{01A90F20-92BD-C689-B97E-76B96BAC02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49BB5E46-C74A-421E-B2EF-C5B892B41438}" type="slidenum">
              <a:rPr lang="en-US" altLang="en-US"/>
              <a:pPr/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E9CD4627-E7F2-AC5D-F9CC-B8380A891EB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AA7083F4-9DB1-7518-7F54-79DDDADC3E9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6EE5B008-394B-90AF-6A6D-A71CFC1CF5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28155F2B-F92E-4F73-B488-5605054665FE}" type="slidenum">
              <a:rPr lang="en-US" altLang="en-US"/>
              <a:pPr/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20E0EB-95E7-B8CB-FB50-9642AB8CD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B29EB2F8-E961-00E7-1BD0-85CA6B602D8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4AF20EA3-F690-C848-E956-F92725F2CF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9F09E697-435B-3016-EDF1-0B4BFCE72B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28155F2B-F92E-4F73-B488-5605054665FE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259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>
            <a:extLst>
              <a:ext uri="{FF2B5EF4-FFF2-40B4-BE49-F238E27FC236}">
                <a16:creationId xmlns:a16="http://schemas.microsoft.com/office/drawing/2014/main" id="{9455FA9C-1DF3-E1AE-8FF3-DD00DD1700A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>
            <a:extLst>
              <a:ext uri="{FF2B5EF4-FFF2-40B4-BE49-F238E27FC236}">
                <a16:creationId xmlns:a16="http://schemas.microsoft.com/office/drawing/2014/main" id="{59032D1E-FC79-1D5A-8D0D-F22EAB70B36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10244" name="Slide Number Placeholder 3">
            <a:extLst>
              <a:ext uri="{FF2B5EF4-FFF2-40B4-BE49-F238E27FC236}">
                <a16:creationId xmlns:a16="http://schemas.microsoft.com/office/drawing/2014/main" id="{468A873D-A37F-998C-9687-A61280A0B5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09767AF8-0163-4FA6-AA60-FC53D26C6856}" type="slidenum">
              <a:rPr lang="en-US" altLang="en-US"/>
              <a:pPr/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>
            <a:extLst>
              <a:ext uri="{FF2B5EF4-FFF2-40B4-BE49-F238E27FC236}">
                <a16:creationId xmlns:a16="http://schemas.microsoft.com/office/drawing/2014/main" id="{175A08A0-04C1-A51E-6241-59DBE54B62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>
            <a:extLst>
              <a:ext uri="{FF2B5EF4-FFF2-40B4-BE49-F238E27FC236}">
                <a16:creationId xmlns:a16="http://schemas.microsoft.com/office/drawing/2014/main" id="{B44CF8AF-598E-D779-1C98-3C7EBD599EA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8CBF515A-CE95-E571-79D7-89A8E56ED3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EF42CCD-2D9E-4ACA-B53A-7DFB1E710CBA}" type="slidenum">
              <a:rPr lang="en-US" altLang="en-US"/>
              <a:pPr/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843D3B8A-774F-BD1A-871C-04EF4E1FEA2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3C213001-D574-4D90-EB19-0043E51CB4C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16388" name="Slide Number Placeholder 3">
            <a:extLst>
              <a:ext uri="{FF2B5EF4-FFF2-40B4-BE49-F238E27FC236}">
                <a16:creationId xmlns:a16="http://schemas.microsoft.com/office/drawing/2014/main" id="{B3DF9BB9-C553-2A23-F3AA-06DC58B2C8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F07EC98D-70EA-48A4-BF59-878411AA8DB3}" type="slidenum">
              <a:rPr lang="en-US" altLang="en-US"/>
              <a:pPr/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>
            <a:extLst>
              <a:ext uri="{FF2B5EF4-FFF2-40B4-BE49-F238E27FC236}">
                <a16:creationId xmlns:a16="http://schemas.microsoft.com/office/drawing/2014/main" id="{F44CA317-E97F-F28F-1A36-BB61D32B086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Notes Placeholder 2">
            <a:extLst>
              <a:ext uri="{FF2B5EF4-FFF2-40B4-BE49-F238E27FC236}">
                <a16:creationId xmlns:a16="http://schemas.microsoft.com/office/drawing/2014/main" id="{2B2917D9-4E86-5240-8C7D-065E229CA0C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18436" name="Slide Number Placeholder 3">
            <a:extLst>
              <a:ext uri="{FF2B5EF4-FFF2-40B4-BE49-F238E27FC236}">
                <a16:creationId xmlns:a16="http://schemas.microsoft.com/office/drawing/2014/main" id="{4DC2F8E7-29A2-4D36-75C8-14C45668F9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FD666D84-850C-4D85-A00C-54968C796EF9}" type="slidenum">
              <a:rPr lang="en-US" altLang="en-US"/>
              <a:pPr/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>
            <a:extLst>
              <a:ext uri="{FF2B5EF4-FFF2-40B4-BE49-F238E27FC236}">
                <a16:creationId xmlns:a16="http://schemas.microsoft.com/office/drawing/2014/main" id="{3E88E606-1E5D-F825-EF27-0FA38D3BD50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Notes Placeholder 2">
            <a:extLst>
              <a:ext uri="{FF2B5EF4-FFF2-40B4-BE49-F238E27FC236}">
                <a16:creationId xmlns:a16="http://schemas.microsoft.com/office/drawing/2014/main" id="{D58306CF-B2EA-E5E9-6A9D-86C78D370B9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20484" name="Slide Number Placeholder 3">
            <a:extLst>
              <a:ext uri="{FF2B5EF4-FFF2-40B4-BE49-F238E27FC236}">
                <a16:creationId xmlns:a16="http://schemas.microsoft.com/office/drawing/2014/main" id="{94D18090-41FE-0474-6315-B1118C1EA3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A8D2EB8B-59B1-4132-BD7F-DE997F4349CB}" type="slidenum">
              <a:rPr lang="en-US" altLang="en-US"/>
              <a:pPr/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>
            <a:extLst>
              <a:ext uri="{FF2B5EF4-FFF2-40B4-BE49-F238E27FC236}">
                <a16:creationId xmlns:a16="http://schemas.microsoft.com/office/drawing/2014/main" id="{716C8CE8-4A75-DA49-D5BE-C78053EB24D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Notes Placeholder 2">
            <a:extLst>
              <a:ext uri="{FF2B5EF4-FFF2-40B4-BE49-F238E27FC236}">
                <a16:creationId xmlns:a16="http://schemas.microsoft.com/office/drawing/2014/main" id="{BE1FC253-78F7-2F37-7083-E4DBAF11E23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Thanks for attention</a:t>
            </a:r>
            <a:endParaRPr lang="en-GB" altLang="en-US"/>
          </a:p>
        </p:txBody>
      </p:sp>
      <p:sp>
        <p:nvSpPr>
          <p:cNvPr id="22532" name="Slide Number Placeholder 3">
            <a:extLst>
              <a:ext uri="{FF2B5EF4-FFF2-40B4-BE49-F238E27FC236}">
                <a16:creationId xmlns:a16="http://schemas.microsoft.com/office/drawing/2014/main" id="{8258CB9A-1792-69EE-A21F-591A5AF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9736D67B-E942-483A-8F1E-5FEE7502B546}" type="slidenum">
              <a:rPr lang="en-US" altLang="en-US"/>
              <a:pPr/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2FD9A-1773-6240-5D42-668B59D0B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25F4CE-3D11-4605-9197-2228CE203242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37960-7BDD-0633-E582-E26CB8248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02E89-4D9D-CF27-368E-479A0F908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F18426-5AA6-43CA-8815-0489EEE366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0858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F1DB1-A6B2-B2BE-FDE5-95B8B4F8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868172-658B-413D-BF91-F0200E129A4F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DEDB9-A91A-8701-8C12-B57842DB5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AD215-080E-8399-3599-5B3931034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AF7BC7-2978-4C53-9213-736592E3A94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101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ACD0F-CAE4-6EC0-296D-04A84D5D1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33B05C-8E61-4016-ADE3-F0FD128D2958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95093-1C9B-1D6A-E045-A29599EC4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0A0E0-26C4-7D62-5EA3-038E4AA3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F440F9-C830-45A8-B0D5-056CAC403F7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1675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7467600" cy="990600"/>
          </a:xfrm>
        </p:spPr>
        <p:txBody>
          <a:bodyPr/>
          <a:lstStyle>
            <a:lvl1pPr algn="l">
              <a:defRPr sz="300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3105"/>
            <a:ext cx="8229600" cy="4678363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q"/>
              <a:defRPr sz="2600" b="1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4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74AA6-EF59-EAAF-984B-AE8463E8A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9CAFE3-2D8F-468E-A362-43150A287F96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61B51-C502-8E04-E2DF-FC47A921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0B597-22E3-EB7A-CA3F-CD31A0183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ED077D-6ECE-46D2-B47F-165FB390F1D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0125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>
            <a:extLst>
              <a:ext uri="{FF2B5EF4-FFF2-40B4-BE49-F238E27FC236}">
                <a16:creationId xmlns:a16="http://schemas.microsoft.com/office/drawing/2014/main" id="{989E52EA-1CD5-E06C-E569-AE5BAD5E9C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1" b="8862"/>
          <a:stretch>
            <a:fillRect/>
          </a:stretch>
        </p:blipFill>
        <p:spPr bwMode="auto">
          <a:xfrm>
            <a:off x="0" y="1131888"/>
            <a:ext cx="9144000" cy="5370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57400"/>
            <a:ext cx="9144000" cy="2057400"/>
          </a:xfrm>
        </p:spPr>
        <p:txBody>
          <a:bodyPr anchor="t"/>
          <a:lstStyle>
            <a:lvl1pPr algn="ctr">
              <a:defRPr sz="4000" b="1" cap="all">
                <a:solidFill>
                  <a:srgbClr val="FF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76200"/>
            <a:ext cx="7239000" cy="990600"/>
          </a:xfrm>
        </p:spPr>
        <p:txBody>
          <a:bodyPr anchor="ctr"/>
          <a:lstStyle>
            <a:lvl1pPr marL="0" indent="0">
              <a:buNone/>
              <a:defRPr sz="300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AD5E683-314F-61EC-8CA6-4BBB91548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B542EA-B013-43C4-8392-7E531E275572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D5B777-89FC-8C40-4739-E87B40C15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0167BE1-D29D-7F38-F455-3B54F5D95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8FE69C2-412A-41FF-A130-02F8C2906E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3263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98B458E-CBF1-C274-F28E-23A95F64D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DC3254-08B0-477A-810D-DFF19C464979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99C55F7-2831-C6FD-0522-B698EC248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F5A95CD-5401-6361-47DB-602E5CC62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129661-67A9-40A3-8711-AAFD754CC5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394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56F41F-6D57-5114-1F65-5D7AF4D0E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AB452B-6C9B-49EB-90DD-C225B29021E1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E97B278-7D40-1D23-5288-61EDAB429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DE0F765-2F42-E176-0C1E-687049936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984F9A-394C-4E91-9F8B-7641838E6EF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1916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AE0EC3F-6370-9D41-12F0-2F270B366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40012F-33A2-45BB-98F2-7E97C4C6633F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0B4994B-AF5B-9923-82D5-3C1735BD1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41BFA38-C501-B115-AA3A-21ED017C6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5D53E1-3CFA-4E0C-8AA3-B9D5A6B339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9674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AB25D44-B803-E830-5217-DA29997D3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AC7CE0-2983-4435-B590-C30FC119777B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AF5DD86-0DDF-F3D9-32B5-F2C821613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6A759A5-6859-8791-DA2F-5066861F8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12A7F0-8731-4180-AF35-7D5D969B83C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9775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1B13177-18E9-B65F-3BA3-F670DC930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3E1053-159F-4527-925A-EB4EF62FF844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548729D-6677-A4AF-4A8D-3DBC70240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B7388D7-7619-3468-EE80-547738210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989CFB-8DF9-4082-98A9-88CB15C8D1B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06313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9378E9E-F445-1DAB-01D7-8C7A398D3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1E8A26-A75F-4603-AA6D-3FC318DA4141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4A614D-D2BB-65CC-4021-632144124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7341917-5ED3-AF87-0767-A80E549A7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721D31-8EA7-4B54-AE57-5DADA4A3ED3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6578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9D1A7621-0EE1-C357-5B18-BE466596B0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52400"/>
            <a:ext cx="7467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AA417DEF-4A1D-84F5-403D-D6A156D5CA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71600"/>
            <a:ext cx="8229600" cy="475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86B66-2DD0-5583-1F95-B121E7356B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fld id="{10D7DF64-EA74-4261-A977-359DFB6EEA55}" type="datetime1">
              <a:rPr lang="en-US" altLang="en-US"/>
              <a:pPr>
                <a:defRPr/>
              </a:pPr>
              <a:t>3/28/2025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D42F-718C-6C26-8487-8249181E2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146CC-D014-D829-B944-D2E74033D7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mtClean="0">
                <a:solidFill>
                  <a:srgbClr val="0000FF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B181F1C3-6C76-4899-85CA-358BBCFAF3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9" r:id="rId3"/>
    <p:sldLayoutId id="2147483951" r:id="rId4"/>
    <p:sldLayoutId id="2147483952" r:id="rId5"/>
    <p:sldLayoutId id="2147483953" r:id="rId6"/>
    <p:sldLayoutId id="2147483954" r:id="rId7"/>
    <p:sldLayoutId id="2147483955" r:id="rId8"/>
    <p:sldLayoutId id="2147483956" r:id="rId9"/>
    <p:sldLayoutId id="2147483957" r:id="rId10"/>
    <p:sldLayoutId id="2147483958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rgbClr val="FFFF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FF00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FF00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FF00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FFFF00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ts val="100"/>
        </a:spcBef>
        <a:spcAft>
          <a:spcPts val="200"/>
        </a:spcAft>
        <a:buFont typeface="Arial" panose="020B0604020202020204" pitchFamily="34" charset="0"/>
        <a:buChar char="•"/>
        <a:defRPr sz="2800" b="1" kern="1200">
          <a:solidFill>
            <a:srgbClr val="002060"/>
          </a:solidFill>
          <a:latin typeface="Arial" panose="020B0604020202020204" pitchFamily="34" charset="0"/>
          <a:ea typeface="Arial" charset="0"/>
          <a:cs typeface="Arial" panose="020B0604020202020204" pitchFamily="34" charset="0"/>
        </a:defRPr>
      </a:lvl1pPr>
      <a:lvl2pPr marL="742950" indent="-285750" algn="l" rtl="0" eaLnBrk="0" fontAlgn="base" hangingPunct="0">
        <a:spcBef>
          <a:spcPts val="300"/>
        </a:spcBef>
        <a:spcAft>
          <a:spcPts val="300"/>
        </a:spcAft>
        <a:buFont typeface="Arial" panose="020B0604020202020204" pitchFamily="34" charset="0"/>
        <a:buChar char="–"/>
        <a:defRPr sz="2400" kern="1200">
          <a:solidFill>
            <a:srgbClr val="002060"/>
          </a:solidFill>
          <a:latin typeface="Arial" pitchFamily="34" charset="0"/>
          <a:ea typeface="Arial" charset="0"/>
          <a:cs typeface="Arial" pitchFamily="34" charset="0"/>
        </a:defRPr>
      </a:lvl2pPr>
      <a:lvl3pPr marL="1143000" indent="-228600" algn="l" rtl="0" eaLnBrk="0" fontAlgn="base" hangingPunct="0"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pitchFamily="34" charset="0"/>
          <a:ea typeface="Arial" charset="0"/>
          <a:cs typeface="Arial" pitchFamily="34" charset="0"/>
        </a:defRPr>
      </a:lvl3pPr>
      <a:lvl4pPr marL="1600200" indent="-228600" algn="l" rtl="0" eaLnBrk="0" fontAlgn="base" hangingPunct="0">
        <a:spcBef>
          <a:spcPts val="300"/>
        </a:spcBef>
        <a:spcAft>
          <a:spcPts val="300"/>
        </a:spcAft>
        <a:buFont typeface="Arial" panose="020B0604020202020204" pitchFamily="34" charset="0"/>
        <a:buChar char="–"/>
        <a:defRPr sz="2000" kern="1200">
          <a:solidFill>
            <a:srgbClr val="002060"/>
          </a:solidFill>
          <a:latin typeface="Arial" pitchFamily="34" charset="0"/>
          <a:ea typeface="Arial" charset="0"/>
          <a:cs typeface="Arial" pitchFamily="34" charset="0"/>
        </a:defRPr>
      </a:lvl4pPr>
      <a:lvl5pPr marL="2057400" indent="-228600" algn="l" rtl="0" eaLnBrk="0" fontAlgn="base" hangingPunct="0">
        <a:spcBef>
          <a:spcPts val="300"/>
        </a:spcBef>
        <a:spcAft>
          <a:spcPts val="300"/>
        </a:spcAft>
        <a:buFont typeface="Arial" panose="020B0604020202020204" pitchFamily="34" charset="0"/>
        <a:buChar char="»"/>
        <a:defRPr sz="2000" kern="1200">
          <a:solidFill>
            <a:srgbClr val="002060"/>
          </a:solidFill>
          <a:latin typeface="Arial" pitchFamily="34" charset="0"/>
          <a:ea typeface="Arial" charset="0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Box 4">
            <a:extLst>
              <a:ext uri="{FF2B5EF4-FFF2-40B4-BE49-F238E27FC236}">
                <a16:creationId xmlns:a16="http://schemas.microsoft.com/office/drawing/2014/main" id="{7AA5BAE7-7B12-4F35-81E1-1F3F86A7DA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44161406-800B-2934-A99C-18D4A72C66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1846263"/>
            <a:ext cx="8207375" cy="230832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en-US" sz="3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 DỤNG CÔNG NGHỆ AI, IOT VÀ BLOCKCHAIN TRONG GIÁM SÁT MÙA VỤ - CẢNH BÁO SỚM VÀ TRUY XUẤT NGUỒN GỐC NÔNG SẢN</a:t>
            </a:r>
            <a:endParaRPr lang="en-US" altLang="en-US" sz="360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1A14B9FE-A43B-2171-E12F-7C45CA4B15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338" y="4572000"/>
            <a:ext cx="7924800" cy="7080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vi-VN" altLang="en-US" sz="4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NHÓM: NCHTS</a:t>
            </a:r>
            <a:endParaRPr lang="en-US" altLang="en-US" sz="40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2" grpId="0"/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Box 4">
            <a:extLst>
              <a:ext uri="{FF2B5EF4-FFF2-40B4-BE49-F238E27FC236}">
                <a16:creationId xmlns:a16="http://schemas.microsoft.com/office/drawing/2014/main" id="{F6BA47D9-A6C7-3A57-9916-646F85BEF7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D2DC230B-5EA6-98CA-225C-2918FC08E0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295400"/>
            <a:ext cx="7924800" cy="5540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en-US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KẾT QUẢ THỰC HIỆN</a:t>
            </a:r>
            <a:r>
              <a:rPr lang="vi-VN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endParaRPr lang="en-US" altLang="en-US" sz="300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556" name="TextBox 3">
            <a:extLst>
              <a:ext uri="{FF2B5EF4-FFF2-40B4-BE49-F238E27FC236}">
                <a16:creationId xmlns:a16="http://schemas.microsoft.com/office/drawing/2014/main" id="{3DB93112-5B36-956A-8187-C9E435EA20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856711"/>
            <a:ext cx="7772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800" b="0">
                <a:solidFill>
                  <a:schemeClr val="tx1"/>
                </a:solidFill>
                <a:latin typeface="Calibri" panose="020F0502020204030204" pitchFamily="34" charset="0"/>
              </a:rPr>
              <a:t>Link: </a:t>
            </a:r>
            <a:r>
              <a:rPr lang="vi-VN" altLang="en-US" sz="1800" b="0">
                <a:solidFill>
                  <a:schemeClr val="tx1"/>
                </a:solidFill>
                <a:latin typeface="Calibri" panose="020F0502020204030204" pitchFamily="34" charset="0"/>
              </a:rPr>
              <a:t> </a:t>
            </a:r>
            <a:r>
              <a:rPr lang="en-US" altLang="en-US" sz="1800" b="0">
                <a:solidFill>
                  <a:schemeClr val="tx1"/>
                </a:solidFill>
                <a:latin typeface="Calibri" panose="020F0502020204030204" pitchFamily="34" charset="0"/>
              </a:rPr>
              <a:t>https://cungcapdichvunchts.id.vn/</a:t>
            </a:r>
          </a:p>
        </p:txBody>
      </p:sp>
      <p:pic>
        <p:nvPicPr>
          <p:cNvPr id="4" name="Picture 3" descr="A screenshot of a website&#10;&#10;AI-generated content may be incorrect.">
            <a:extLst>
              <a:ext uri="{FF2B5EF4-FFF2-40B4-BE49-F238E27FC236}">
                <a16:creationId xmlns:a16="http://schemas.microsoft.com/office/drawing/2014/main" id="{66362483-E142-4012-01D2-02D8561106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1088"/>
            <a:ext cx="4487534" cy="4197479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ABCC129-95F8-E792-EA6A-C65539EF45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2351088"/>
            <a:ext cx="4800600" cy="450691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4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extBox 4">
            <a:extLst>
              <a:ext uri="{FF2B5EF4-FFF2-40B4-BE49-F238E27FC236}">
                <a16:creationId xmlns:a16="http://schemas.microsoft.com/office/drawing/2014/main" id="{A0E98BF6-8482-18E2-16BD-200BF445D7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9CCB2D46-B687-7848-B89B-316CCF727A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295400"/>
            <a:ext cx="7924800" cy="5540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vi-VN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KHẢ NĂNG ÁP DỤNG VÀO THỰC TẾ </a:t>
            </a:r>
            <a:endParaRPr lang="en-US" altLang="en-US" sz="300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4737350-1BFD-EBAA-C1BF-2151256637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8097954"/>
              </p:ext>
            </p:extLst>
          </p:nvPr>
        </p:nvGraphicFramePr>
        <p:xfrm>
          <a:off x="152400" y="1849756"/>
          <a:ext cx="8915400" cy="47151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800">
                  <a:extLst>
                    <a:ext uri="{9D8B030D-6E8A-4147-A177-3AD203B41FA5}">
                      <a16:colId xmlns:a16="http://schemas.microsoft.com/office/drawing/2014/main" val="3647016303"/>
                    </a:ext>
                  </a:extLst>
                </a:gridCol>
                <a:gridCol w="2331325">
                  <a:extLst>
                    <a:ext uri="{9D8B030D-6E8A-4147-A177-3AD203B41FA5}">
                      <a16:colId xmlns:a16="http://schemas.microsoft.com/office/drawing/2014/main" val="1321021857"/>
                    </a:ext>
                  </a:extLst>
                </a:gridCol>
                <a:gridCol w="3612275">
                  <a:extLst>
                    <a:ext uri="{9D8B030D-6E8A-4147-A177-3AD203B41FA5}">
                      <a16:colId xmlns:a16="http://schemas.microsoft.com/office/drawing/2014/main" val="3889998142"/>
                    </a:ext>
                  </a:extLst>
                </a:gridCol>
              </a:tblGrid>
              <a:tr h="345785"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Tiêu chí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 năng áp dụng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rgbClr val="FFFF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Nhận xét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4678587"/>
                  </a:ext>
                </a:extLst>
              </a:tr>
              <a:tr h="46426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Phần cứng cảm biến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Rất cao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 cảm biến đều phổ biến, dễ triển khai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58667"/>
                  </a:ext>
                </a:extLst>
              </a:tr>
              <a:tr h="46426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Truyền LoRa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Phù hợp với nông nghiệp, xa và không có internet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819210"/>
                  </a:ext>
                </a:extLst>
              </a:tr>
              <a:tr h="34578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ESP32 + WebSocket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Rất tốt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Gọn nhẹ, real-time tốt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157851"/>
                  </a:ext>
                </a:extLst>
              </a:tr>
              <a:tr h="464268">
                <a:tc>
                  <a:txBody>
                    <a:bodyPr/>
                    <a:lstStyle/>
                    <a:p>
                      <a:pPr algn="ctr"/>
                      <a:r>
                        <a:rPr lang="vi-V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Điều khiển máy bơm / van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Ứng dụng tốt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 test dòng tải thực tế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164207"/>
                  </a:ext>
                </a:extLst>
              </a:tr>
              <a:tr h="464268">
                <a:tc>
                  <a:txBody>
                    <a:bodyPr/>
                    <a:lstStyle/>
                    <a:p>
                      <a:pPr algn="ctr"/>
                      <a:r>
                        <a:rPr lang="vi-V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Blockchain lưu dữ liệu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Trung bình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Bảo mật tốt, nhưng phức tạp hơn cần thiết nếu quy mô nhỏ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4949213"/>
                  </a:ext>
                </a:extLst>
              </a:tr>
              <a:tr h="464268">
                <a:tc>
                  <a:txBody>
                    <a:bodyPr/>
                    <a:lstStyle/>
                    <a:p>
                      <a:pPr algn="ctr"/>
                      <a:r>
                        <a:rPr lang="it-IT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 cảnh báo gửi mail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Tiềm năng cao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Phát hiện kịp thời, nâng cao giá trị giải pháp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4782216"/>
                  </a:ext>
                </a:extLst>
              </a:tr>
              <a:tr h="46426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Tích hợp quảng cáo + QR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 tiễn, dễ triển khai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Tăng độ tin cậy &amp; kết nối thị trường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342483"/>
                  </a:ext>
                </a:extLst>
              </a:tr>
              <a:tr h="46426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Triển khai VPS + Cloudflare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Ổn định, bảo mật cao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Phù hợp cho hệ thống thật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445083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Box 4">
            <a:extLst>
              <a:ext uri="{FF2B5EF4-FFF2-40B4-BE49-F238E27FC236}">
                <a16:creationId xmlns:a16="http://schemas.microsoft.com/office/drawing/2014/main" id="{C0E54B48-4D88-5E01-AAE8-FE45AC6390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EC187780-C3B3-C9D7-CDA6-85E7E74493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1122363"/>
            <a:ext cx="7924800" cy="55403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vi-VN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KẾT LUẬN </a:t>
            </a:r>
            <a:endParaRPr lang="en-US" altLang="en-US" sz="300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EFF7CE-D222-B9D8-C9CE-87F61BF46DEF}"/>
              </a:ext>
            </a:extLst>
          </p:cNvPr>
          <p:cNvSpPr txBox="1"/>
          <p:nvPr/>
        </p:nvSpPr>
        <p:spPr>
          <a:xfrm>
            <a:off x="647700" y="1831975"/>
            <a:ext cx="7848600" cy="30469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vi-VN" sz="2400">
                <a:latin typeface="Times New Roman" panose="02020603050405020304" pitchFamily="18" charset="0"/>
                <a:cs typeface="Times New Roman" panose="02020603050405020304" pitchFamily="18" charset="0"/>
              </a:rPr>
              <a:t>Đề tài không chỉ là giải pháp công nghệ, mà còn là cầu nối giữa nông dân và thị trường.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vi-VN" sz="2400">
                <a:latin typeface="Times New Roman" panose="02020603050405020304" pitchFamily="18" charset="0"/>
                <a:cs typeface="Times New Roman" panose="02020603050405020304" pitchFamily="18" charset="0"/>
              </a:rPr>
              <a:t>Việc ứng dụng IoT, AI và Blockchain giúp nâng cao hiệu quả sản xuất, cảnh báo rủi ro kịp thời và minh bạch hóa thông tin mùa vụ.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vi-VN" sz="240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này là bước tiến thực tế hướng tới nông nghiệp thông minh, bền vững và có giá trị thương mại cao trong thời đại số hóa.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8" grpId="0"/>
      <p:bldP spid="2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Box 4">
            <a:extLst>
              <a:ext uri="{FF2B5EF4-FFF2-40B4-BE49-F238E27FC236}">
                <a16:creationId xmlns:a16="http://schemas.microsoft.com/office/drawing/2014/main" id="{49F98341-AD52-A681-CA9F-83FF486088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pic>
        <p:nvPicPr>
          <p:cNvPr id="31747" name="Picture 2">
            <a:extLst>
              <a:ext uri="{FF2B5EF4-FFF2-40B4-BE49-F238E27FC236}">
                <a16:creationId xmlns:a16="http://schemas.microsoft.com/office/drawing/2014/main" id="{BB7FBC76-C67A-7CD7-9AC1-FA0078875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524000"/>
            <a:ext cx="5829300" cy="276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7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7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317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317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4">
            <a:extLst>
              <a:ext uri="{FF2B5EF4-FFF2-40B4-BE49-F238E27FC236}">
                <a16:creationId xmlns:a16="http://schemas.microsoft.com/office/drawing/2014/main" id="{83085C65-FBFB-C142-29A4-A4D94DBDB9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03DE19D9-8961-EBEF-8E83-6575DE3112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1828800"/>
            <a:ext cx="7924800" cy="5540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vi-VN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Ý TƯỞNG THỰC HIỆN </a:t>
            </a:r>
            <a:endParaRPr lang="en-US" altLang="en-US" sz="300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72" name="TextBox 4">
            <a:extLst>
              <a:ext uri="{FF2B5EF4-FFF2-40B4-BE49-F238E27FC236}">
                <a16:creationId xmlns:a16="http://schemas.microsoft.com/office/drawing/2014/main" id="{FFC328E9-AA21-2C48-910D-46D558C6C3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2819400"/>
            <a:ext cx="7772400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vi-VN" sz="2400">
                <a:solidFill>
                  <a:schemeClr val="tx1"/>
                </a:solidFill>
              </a:rPr>
              <a:t>Xây dựng một hệ thống nông nghiệp thông minh khép kín</a:t>
            </a:r>
            <a:r>
              <a:rPr lang="en-US" sz="2400">
                <a:solidFill>
                  <a:schemeClr val="tx1"/>
                </a:solidFill>
              </a:rPr>
              <a:t>.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>
                <a:solidFill>
                  <a:schemeClr val="tx1"/>
                </a:solidFill>
              </a:rPr>
              <a:t>G</a:t>
            </a:r>
            <a:r>
              <a:rPr lang="vi-VN" sz="2400">
                <a:solidFill>
                  <a:schemeClr val="tx1"/>
                </a:solidFill>
              </a:rPr>
              <a:t>iúp nông dân giám sát cây trồng từ xa, cảnh báo bất thường kịp thời</a:t>
            </a:r>
            <a:r>
              <a:rPr lang="en-US" sz="2400">
                <a:solidFill>
                  <a:schemeClr val="tx1"/>
                </a:solidFill>
              </a:rPr>
              <a:t>.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>
                <a:solidFill>
                  <a:schemeClr val="tx1"/>
                </a:solidFill>
              </a:rPr>
              <a:t>L</a:t>
            </a:r>
            <a:r>
              <a:rPr lang="vi-VN" sz="2400">
                <a:solidFill>
                  <a:schemeClr val="tx1"/>
                </a:solidFill>
              </a:rPr>
              <a:t>ưu trữ dữ liệu minh bạch và kết nối trực tiếp với thương lái qua nền tảng số.</a:t>
            </a:r>
            <a:endParaRPr lang="en-US" alt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0" grpId="0"/>
      <p:bldP spid="2" grpId="0"/>
      <p:bldP spid="717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FFDF07-E950-1EEA-87AB-5722592B8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4">
            <a:extLst>
              <a:ext uri="{FF2B5EF4-FFF2-40B4-BE49-F238E27FC236}">
                <a16:creationId xmlns:a16="http://schemas.microsoft.com/office/drawing/2014/main" id="{8239A3D6-1D23-7EFD-4BDE-042F254C17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8EDAD700-ECD6-32D0-5D98-766A746268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60" y="1229042"/>
            <a:ext cx="7924800" cy="5540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vi-VN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TRIỂN KHAI</a:t>
            </a:r>
            <a:endParaRPr lang="en-US" altLang="en-US" sz="300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74" name="TextBox 4">
            <a:extLst>
              <a:ext uri="{FF2B5EF4-FFF2-40B4-BE49-F238E27FC236}">
                <a16:creationId xmlns:a16="http://schemas.microsoft.com/office/drawing/2014/main" id="{EF629100-5768-F2C2-CC05-40BC2C0BCC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20320" y="1938020"/>
            <a:ext cx="4516120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ctr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3200">
                <a:solidFill>
                  <a:schemeClr val="accent3"/>
                </a:solidFill>
              </a:rPr>
              <a:t>Phần cứng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/>
              <a:t>Lắp đặt hệ thống cảm biến ngoài đồng ruộng.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/>
              <a:t>Truyền dữ liệu qua LoRa về thiết bị Gateway tại nhà.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/>
              <a:t>Gateway tiếp nhận và gửi dữ liệu lên server để xử lý.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/>
              <a:t>Đ</a:t>
            </a:r>
            <a:r>
              <a:rPr lang="vi-VN" sz="2400"/>
              <a:t>iều khiển thiết bị từ xa (máy bơm, van nước…).</a:t>
            </a:r>
            <a:endParaRPr lang="en-US" alt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9657F3CC-F7DC-8250-919E-6177722534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1953259"/>
            <a:ext cx="4572000" cy="464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ctr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3200">
                <a:solidFill>
                  <a:schemeClr val="accent3"/>
                </a:solidFill>
              </a:rPr>
              <a:t>Phần mềm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200"/>
              <a:t>Phát triển Backend xử lý dữ liệu.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200"/>
              <a:t>L</a:t>
            </a:r>
            <a:r>
              <a:rPr lang="vi-VN" sz="2200"/>
              <a:t>ưu trữ bằng blockchain</a:t>
            </a:r>
            <a:r>
              <a:rPr lang="en-US" sz="2200"/>
              <a:t>.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200"/>
              <a:t>T</a:t>
            </a:r>
            <a:r>
              <a:rPr lang="vi-VN" sz="2200"/>
              <a:t>ích hợp AI để cảnh báo bất thường</a:t>
            </a:r>
            <a:r>
              <a:rPr lang="en-US" sz="2200"/>
              <a:t>.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vi-VN" sz="2200"/>
              <a:t>Xây dựng 2 website: một cho nông dân giám sát và một cho thương lái truy xuất thông tin mùa vụ</a:t>
            </a:r>
            <a:r>
              <a:rPr lang="en-US" sz="2200"/>
              <a:t>.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vi-VN" sz="2200"/>
              <a:t>Hệ thống được triển khai trên VPS, bảo mật và tối ưu tốc độ truy cập bằng Cloudflare.</a:t>
            </a:r>
            <a:endParaRPr lang="en-US" altLang="en-US" sz="22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B6F0EA-6879-760A-DF7B-45E468F189CC}"/>
              </a:ext>
            </a:extLst>
          </p:cNvPr>
          <p:cNvCxnSpPr/>
          <p:nvPr/>
        </p:nvCxnSpPr>
        <p:spPr>
          <a:xfrm>
            <a:off x="4495800" y="1953259"/>
            <a:ext cx="0" cy="464742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44876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0" grpId="0"/>
      <p:bldP spid="3" grpId="0"/>
      <p:bldP spid="7174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Box 4">
            <a:extLst>
              <a:ext uri="{FF2B5EF4-FFF2-40B4-BE49-F238E27FC236}">
                <a16:creationId xmlns:a16="http://schemas.microsoft.com/office/drawing/2014/main" id="{554EAEC2-A990-E23E-3C3E-24E7547D3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A5676605-17A7-A9A9-1237-BE5B2251ED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447800"/>
            <a:ext cx="7924800" cy="5540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vi-VN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MỤC TIÊU</a:t>
            </a:r>
            <a:endParaRPr lang="en-US" altLang="en-US" sz="300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20" name="TextBox 4">
            <a:extLst>
              <a:ext uri="{FF2B5EF4-FFF2-40B4-BE49-F238E27FC236}">
                <a16:creationId xmlns:a16="http://schemas.microsoft.com/office/drawing/2014/main" id="{371993CF-4243-15D6-7311-56C70F66E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2209800"/>
            <a:ext cx="7924800" cy="304698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  <a:defRPr/>
            </a:pPr>
            <a:r>
              <a:rPr lang="vi-VN" sz="2400"/>
              <a:t>Tự động thu thập và giám sát dữ liệu môi trường ngoài đồng ruộng theo thời gian thực.</a:t>
            </a:r>
            <a:endParaRPr lang="en-US" sz="2400"/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  <a:defRPr/>
            </a:pPr>
            <a:r>
              <a:rPr lang="en-US" sz="2400"/>
              <a:t>Phân tích, cảnh báo sớm khi phát hiện điều kiện bất lợi và hỗ trợ khắc phục nhờ tích hợp AI.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  <a:defRPr/>
            </a:pPr>
            <a:r>
              <a:rPr lang="vi-VN" sz="2400"/>
              <a:t>Lưu trữ dữ liệu an toàn, minh bạch bằng công nghệ Blockchain.</a:t>
            </a:r>
            <a:endParaRPr lang="en-US" sz="2400"/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Char char="-"/>
              <a:defRPr/>
            </a:pPr>
            <a:r>
              <a:rPr lang="vi-VN" sz="2400"/>
              <a:t>Kết nối nông dân và thương lái, giúp truy xuất nguồn gốc và nâng cao giá trị nông sản.</a:t>
            </a:r>
            <a:endParaRPr lang="en-US" alt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/>
      <p:bldP spid="2" grpId="0"/>
      <p:bldP spid="92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Box 4">
            <a:extLst>
              <a:ext uri="{FF2B5EF4-FFF2-40B4-BE49-F238E27FC236}">
                <a16:creationId xmlns:a16="http://schemas.microsoft.com/office/drawing/2014/main" id="{9AE377E0-3CEF-F242-5087-4CAB975703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6F8C3E2E-52C1-9664-060F-28BCB7E2A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295400"/>
            <a:ext cx="7924800" cy="5540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vi-VN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TRIỂN KHAI</a:t>
            </a:r>
            <a:r>
              <a:rPr lang="en-US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HỆ THỐNG</a:t>
            </a:r>
          </a:p>
        </p:txBody>
      </p:sp>
      <p:sp>
        <p:nvSpPr>
          <p:cNvPr id="13316" name="TextBox 4">
            <a:extLst>
              <a:ext uri="{FF2B5EF4-FFF2-40B4-BE49-F238E27FC236}">
                <a16:creationId xmlns:a16="http://schemas.microsoft.com/office/drawing/2014/main" id="{ED45DCB9-688E-D303-74B4-40A7251336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733800"/>
            <a:ext cx="73914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 ĐỒ KHỐI</a:t>
            </a:r>
          </a:p>
        </p:txBody>
      </p:sp>
      <p:pic>
        <p:nvPicPr>
          <p:cNvPr id="13317" name="Picture 6">
            <a:extLst>
              <a:ext uri="{FF2B5EF4-FFF2-40B4-BE49-F238E27FC236}">
                <a16:creationId xmlns:a16="http://schemas.microsoft.com/office/drawing/2014/main" id="{CFB829C0-93D1-12E7-0E2A-A2A08E13C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810839"/>
            <a:ext cx="6477000" cy="4950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4" grpId="0"/>
      <p:bldP spid="133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Box 4">
            <a:extLst>
              <a:ext uri="{FF2B5EF4-FFF2-40B4-BE49-F238E27FC236}">
                <a16:creationId xmlns:a16="http://schemas.microsoft.com/office/drawing/2014/main" id="{7794C082-6457-466E-AE76-5331CDD252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23641886-B118-8315-BEE5-BFC07FF321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295400"/>
            <a:ext cx="7924800" cy="5540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vi-VN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TRIỂN KHAI</a:t>
            </a:r>
            <a:r>
              <a:rPr lang="en-US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HỆ THỐNG</a:t>
            </a:r>
          </a:p>
        </p:txBody>
      </p:sp>
      <p:sp>
        <p:nvSpPr>
          <p:cNvPr id="15364" name="TextBox 4">
            <a:extLst>
              <a:ext uri="{FF2B5EF4-FFF2-40B4-BE49-F238E27FC236}">
                <a16:creationId xmlns:a16="http://schemas.microsoft.com/office/drawing/2014/main" id="{385EB820-8846-75B0-79AE-EE737B9688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038" y="1828800"/>
            <a:ext cx="28194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vi-VN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 KẾT NỐI</a:t>
            </a:r>
            <a:r>
              <a:rPr lang="vi-VN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BỘ THU TÍN HIỆU</a:t>
            </a:r>
            <a:endParaRPr lang="en-US" alt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65" name="Rectangle 5">
            <a:extLst>
              <a:ext uri="{FF2B5EF4-FFF2-40B4-BE49-F238E27FC236}">
                <a16:creationId xmlns:a16="http://schemas.microsoft.com/office/drawing/2014/main" id="{795AE911-0F16-9628-9CAD-7F16BAD7DA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800" b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5366" name="Rectangle 6">
            <a:extLst>
              <a:ext uri="{FF2B5EF4-FFF2-40B4-BE49-F238E27FC236}">
                <a16:creationId xmlns:a16="http://schemas.microsoft.com/office/drawing/2014/main" id="{DC8F6E6A-65BF-DCAD-93AA-E2B787EC57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800" b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5367" name="Rectangle 7">
            <a:extLst>
              <a:ext uri="{FF2B5EF4-FFF2-40B4-BE49-F238E27FC236}">
                <a16:creationId xmlns:a16="http://schemas.microsoft.com/office/drawing/2014/main" id="{0385DB8E-0843-77A1-BE30-9CC167C51E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800" b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pic>
        <p:nvPicPr>
          <p:cNvPr id="15368" name="Picture 3">
            <a:extLst>
              <a:ext uri="{FF2B5EF4-FFF2-40B4-BE49-F238E27FC236}">
                <a16:creationId xmlns:a16="http://schemas.microsoft.com/office/drawing/2014/main" id="{DD5A27D2-C697-4130-9A98-63DF27FB8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828800"/>
            <a:ext cx="64008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3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3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4">
            <a:extLst>
              <a:ext uri="{FF2B5EF4-FFF2-40B4-BE49-F238E27FC236}">
                <a16:creationId xmlns:a16="http://schemas.microsoft.com/office/drawing/2014/main" id="{20E7346D-2F1C-57F1-8DA5-F38446D2E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8DEE32DA-522A-E293-1005-242BBF40C4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295400"/>
            <a:ext cx="7924800" cy="5540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vi-VN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TRIỂN KHAI</a:t>
            </a:r>
            <a:r>
              <a:rPr lang="en-US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HỆ THỐNG</a:t>
            </a:r>
          </a:p>
        </p:txBody>
      </p:sp>
      <p:sp>
        <p:nvSpPr>
          <p:cNvPr id="17412" name="TextBox 4">
            <a:extLst>
              <a:ext uri="{FF2B5EF4-FFF2-40B4-BE49-F238E27FC236}">
                <a16:creationId xmlns:a16="http://schemas.microsoft.com/office/drawing/2014/main" id="{9EF36D82-8A89-DFCA-EB33-86D78302FA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038" y="1828800"/>
            <a:ext cx="28194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vi-VN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 KẾT NỐI</a:t>
            </a:r>
            <a:r>
              <a:rPr lang="vi-VN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BỘ PHÁT TÍN HIỆU</a:t>
            </a:r>
            <a:endParaRPr lang="en-US" alt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413" name="Rectangle 5">
            <a:extLst>
              <a:ext uri="{FF2B5EF4-FFF2-40B4-BE49-F238E27FC236}">
                <a16:creationId xmlns:a16="http://schemas.microsoft.com/office/drawing/2014/main" id="{7FA124C0-F526-F70E-479F-FC428AE7BD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800" b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7414" name="Rectangle 6">
            <a:extLst>
              <a:ext uri="{FF2B5EF4-FFF2-40B4-BE49-F238E27FC236}">
                <a16:creationId xmlns:a16="http://schemas.microsoft.com/office/drawing/2014/main" id="{C5026918-21EA-286B-3D84-8F016B3650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800" b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sp>
        <p:nvSpPr>
          <p:cNvPr id="17415" name="Rectangle 7">
            <a:extLst>
              <a:ext uri="{FF2B5EF4-FFF2-40B4-BE49-F238E27FC236}">
                <a16:creationId xmlns:a16="http://schemas.microsoft.com/office/drawing/2014/main" id="{2D7345CA-0AD9-EB78-0D72-F368B7FB2D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1800" b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  <p:pic>
        <p:nvPicPr>
          <p:cNvPr id="17416" name="Picture 6">
            <a:extLst>
              <a:ext uri="{FF2B5EF4-FFF2-40B4-BE49-F238E27FC236}">
                <a16:creationId xmlns:a16="http://schemas.microsoft.com/office/drawing/2014/main" id="{029C4B14-C58A-D514-835D-4276B672D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1854964"/>
            <a:ext cx="5911850" cy="5003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Box 4">
            <a:extLst>
              <a:ext uri="{FF2B5EF4-FFF2-40B4-BE49-F238E27FC236}">
                <a16:creationId xmlns:a16="http://schemas.microsoft.com/office/drawing/2014/main" id="{7D8E554D-6245-1D4E-FA67-8F501CE73A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DB12358D-7053-58BD-64F8-9735EBCC5E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1195388"/>
            <a:ext cx="7924800" cy="5556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vi-VN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TRIỂN KHAI</a:t>
            </a:r>
            <a:r>
              <a:rPr lang="en-US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HỆ THỐNG</a:t>
            </a:r>
          </a:p>
        </p:txBody>
      </p:sp>
      <p:pic>
        <p:nvPicPr>
          <p:cNvPr id="9" name="Picture 8" descr="A diagram of a company&#10;&#10;AI-generated content may be incorrect.">
            <a:extLst>
              <a:ext uri="{FF2B5EF4-FFF2-40B4-BE49-F238E27FC236}">
                <a16:creationId xmlns:a16="http://schemas.microsoft.com/office/drawing/2014/main" id="{4115E63F-504B-A47D-45E3-B4E000E63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751013"/>
            <a:ext cx="7523480" cy="4878387"/>
          </a:xfrm>
          <a:prstGeom prst="rect">
            <a:avLst/>
          </a:prstGeom>
        </p:spPr>
      </p:pic>
      <p:sp>
        <p:nvSpPr>
          <p:cNvPr id="19460" name="TextBox 4">
            <a:extLst>
              <a:ext uri="{FF2B5EF4-FFF2-40B4-BE49-F238E27FC236}">
                <a16:creationId xmlns:a16="http://schemas.microsoft.com/office/drawing/2014/main" id="{4D1FB951-F271-1BA0-7153-C7F5181AF3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2057400"/>
            <a:ext cx="24384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ctr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LƯU ĐỒ GIẢI THUẬT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Box 4">
            <a:extLst>
              <a:ext uri="{FF2B5EF4-FFF2-40B4-BE49-F238E27FC236}">
                <a16:creationId xmlns:a16="http://schemas.microsoft.com/office/drawing/2014/main" id="{CE8ED899-45CD-6608-A40F-A9F4438B8F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6200" y="228600"/>
            <a:ext cx="7924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CUỘC THI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TO IoT NETWORK-CTIT –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NÔNG NGHIỆP THÔNG MINH </a:t>
            </a:r>
            <a:r>
              <a:rPr lang="vi-VN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2025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AF63C0DA-FF9E-9319-F042-31ACB8EFFC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295400"/>
            <a:ext cx="7924800" cy="5540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ts val="1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28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4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–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200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r>
              <a:rPr lang="vi-VN" altLang="en-US" sz="300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MÔ HÌNH HỆ THỐNG </a:t>
            </a:r>
            <a:endParaRPr lang="en-US" altLang="en-US" sz="300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1F4161-5309-A71B-9B90-BAFC11024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75" y="1849438"/>
            <a:ext cx="6324600" cy="478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6" grpId="0"/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ECFEEDCDEA314D956A52ED6515AA28" ma:contentTypeVersion="4" ma:contentTypeDescription="Create a new document." ma:contentTypeScope="" ma:versionID="14f50f8e1c02090dd7919fa588f11466">
  <xsd:schema xmlns:xsd="http://www.w3.org/2001/XMLSchema" xmlns:xs="http://www.w3.org/2001/XMLSchema" xmlns:p="http://schemas.microsoft.com/office/2006/metadata/properties" xmlns:ns3="2661de66-b33b-4210-810f-e3dfbaa29624" targetNamespace="http://schemas.microsoft.com/office/2006/metadata/properties" ma:root="true" ma:fieldsID="e82989e16b346da2432a3b33714d3a1a" ns3:_="">
    <xsd:import namespace="2661de66-b33b-4210-810f-e3dfbaa29624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61de66-b33b-4210-810f-e3dfbaa29624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6554C60-74C7-4712-9BEE-51884E8E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61de66-b33b-4210-810f-e3dfbaa2962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D6F1F5E-EBF9-436B-8BA2-CD4D7439E64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F0DF10D-927D-4E7E-9CF8-C69E35BC3771}">
  <ds:schemaRefs>
    <ds:schemaRef ds:uri="http://schemas.openxmlformats.org/package/2006/metadata/core-properties"/>
    <ds:schemaRef ds:uri="http://purl.org/dc/terms/"/>
    <ds:schemaRef ds:uri="2661de66-b33b-4210-810f-e3dfbaa29624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www.w3.org/XML/1998/namespace"/>
    <ds:schemaRef ds:uri="http://schemas.microsoft.com/office/infopath/2007/PartnerControl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4972</TotalTime>
  <Words>797</Words>
  <Application>Microsoft Office PowerPoint</Application>
  <PresentationFormat>On-screen Show (4:3)</PresentationFormat>
  <Paragraphs>118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 Duy Anh</dc:creator>
  <cp:lastModifiedBy>sang vo</cp:lastModifiedBy>
  <cp:revision>442</cp:revision>
  <cp:lastPrinted>2018-04-03T01:30:05Z</cp:lastPrinted>
  <dcterms:created xsi:type="dcterms:W3CDTF">2017-10-17T01:43:35Z</dcterms:created>
  <dcterms:modified xsi:type="dcterms:W3CDTF">2025-03-28T17:11:58Z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0x01010026ECFEEDCDEA314D956A52ED6515AA28</vt:lpwstr>
  </property>
</Properties>
</file>